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2F84FEDD-6CBA-9D87-E2E3-C3FB3588D56F}"/>
              </a:ext>
            </a:extLst>
          </p:cNvPr>
          <p:cNvSpPr/>
          <p:nvPr/>
        </p:nvSpPr>
        <p:spPr>
          <a:xfrm>
            <a:off x="-2" y="0"/>
            <a:ext cx="12192001" cy="6858000"/>
          </a:xfrm>
          <a:prstGeom prst="rect">
            <a:avLst/>
          </a:prstGeom>
          <a:solidFill>
            <a:srgbClr val="1F22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2295F4E-F292-B460-2E3F-64D63354455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3388" y="461027"/>
            <a:ext cx="1345536" cy="336384"/>
          </a:xfrm>
          <a:prstGeom prst="rect">
            <a:avLst/>
          </a:prstGeom>
        </p:spPr>
      </p:pic>
      <p:sp>
        <p:nvSpPr>
          <p:cNvPr id="6" name="TextBox 127">
            <a:extLst>
              <a:ext uri="{FF2B5EF4-FFF2-40B4-BE49-F238E27FC236}">
                <a16:creationId xmlns:a16="http://schemas.microsoft.com/office/drawing/2014/main" xmlns="" id="{DE15803A-88E9-49E4-9597-1F0FD6F1FF07}"/>
              </a:ext>
            </a:extLst>
          </p:cNvPr>
          <p:cNvSpPr txBox="1"/>
          <p:nvPr/>
        </p:nvSpPr>
        <p:spPr>
          <a:xfrm>
            <a:off x="1343025" y="2808731"/>
            <a:ext cx="6949659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ru-RU" sz="4000" b="1" dirty="0">
                <a:solidFill>
                  <a:schemeClr val="bg1"/>
                </a:solidFill>
                <a:latin typeface="+mj-lt"/>
                <a:ea typeface="Bebas Neue" charset="0"/>
                <a:cs typeface="Bebas Neue" charset="0"/>
              </a:rPr>
              <a:t>Зарегистрируйтесь на курс</a:t>
            </a:r>
            <a:br>
              <a:rPr lang="ru-RU" sz="4000" b="1" dirty="0">
                <a:solidFill>
                  <a:schemeClr val="bg1"/>
                </a:solidFill>
                <a:latin typeface="+mj-lt"/>
                <a:ea typeface="Bebas Neue" charset="0"/>
                <a:cs typeface="Bebas Neue" charset="0"/>
              </a:rPr>
            </a:br>
            <a:r>
              <a:rPr lang="ru-RU" sz="4000" b="1" dirty="0">
                <a:solidFill>
                  <a:schemeClr val="bg1"/>
                </a:solidFill>
                <a:latin typeface="+mj-lt"/>
                <a:ea typeface="Bebas Neue" charset="0"/>
                <a:cs typeface="Bebas Neue" charset="0"/>
              </a:rPr>
              <a:t>по QR-коду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317AF79-FD83-4CD6-A43D-F184F0A51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8195" y="2409036"/>
            <a:ext cx="2031670" cy="203992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 безопасности</dc:creator>
  <cp:lastModifiedBy>Мельникова</cp:lastModifiedBy>
  <cp:revision>1</cp:revision>
  <dcterms:created xsi:type="dcterms:W3CDTF">2026-10-08T00:23:18Z</dcterms:created>
  <dcterms:modified xsi:type="dcterms:W3CDTF">2026-10-08T00:24:31Z</dcterms:modified>
</cp:coreProperties>
</file>